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Open Sauce Heavy" charset="1" panose="00000A00000000000000"/>
      <p:regular r:id="rId15"/>
    </p:embeddedFont>
    <p:embeddedFont>
      <p:font typeface="Open Sauce" charset="1" panose="00000500000000000000"/>
      <p:regular r:id="rId16"/>
    </p:embeddedFont>
    <p:embeddedFont>
      <p:font typeface="Montserrat Ultra-Bold" charset="1" panose="00000900000000000000"/>
      <p:regular r:id="rId17"/>
    </p:embeddedFont>
    <p:embeddedFont>
      <p:font typeface="Montserrat Bold" charset="1" panose="000008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.png" Type="http://schemas.openxmlformats.org/officeDocument/2006/relationships/image"/><Relationship Id="rId5" Target="../media/image1.pn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.png" Type="http://schemas.openxmlformats.org/officeDocument/2006/relationships/image"/><Relationship Id="rId5" Target="../media/image1.pn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.png" Type="http://schemas.openxmlformats.org/officeDocument/2006/relationships/image"/><Relationship Id="rId5" Target="../media/image1.pn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8040681" y="-1805781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-1662139" y="2153651"/>
            <a:ext cx="649224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4954061" y="8017217"/>
            <a:ext cx="649224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473518" y="149229"/>
            <a:ext cx="3229828" cy="3229828"/>
          </a:xfrm>
          <a:custGeom>
            <a:avLst/>
            <a:gdLst/>
            <a:ahLst/>
            <a:cxnLst/>
            <a:rect r="r" b="b" t="t" l="l"/>
            <a:pathLst>
              <a:path h="3229828" w="3229828">
                <a:moveTo>
                  <a:pt x="0" y="0"/>
                </a:moveTo>
                <a:lnTo>
                  <a:pt x="3229828" y="0"/>
                </a:lnTo>
                <a:lnTo>
                  <a:pt x="3229828" y="3229828"/>
                </a:lnTo>
                <a:lnTo>
                  <a:pt x="0" y="32298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604462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Home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47986" y="432733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About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291511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Content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135036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Others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DATA SCIENCE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252776" y="9220200"/>
            <a:ext cx="5782449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By: Indasyah Ayu Andari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40608" y="3131407"/>
            <a:ext cx="16606783" cy="4423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721"/>
              </a:lnSpc>
              <a:spcBef>
                <a:spcPct val="0"/>
              </a:spcBef>
            </a:pPr>
            <a:r>
              <a:rPr lang="en-US" b="true" sz="12658" spc="29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IKLAN JARINGAN SOSIAL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3131407"/>
            <a:ext cx="16606783" cy="4423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721"/>
              </a:lnSpc>
              <a:spcBef>
                <a:spcPct val="0"/>
              </a:spcBef>
            </a:pPr>
            <a:r>
              <a:rPr lang="en-US" b="true" sz="12658" spc="29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IKLAN JARINGAN SOSIAL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-1606026" y="4945154"/>
            <a:ext cx="649224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572531" y="8698331"/>
            <a:ext cx="407672" cy="233485"/>
          </a:xfrm>
          <a:custGeom>
            <a:avLst/>
            <a:gdLst/>
            <a:ahLst/>
            <a:cxnLst/>
            <a:rect r="r" b="b" t="t" l="l"/>
            <a:pathLst>
              <a:path h="233485" w="407672">
                <a:moveTo>
                  <a:pt x="0" y="0"/>
                </a:moveTo>
                <a:lnTo>
                  <a:pt x="407672" y="0"/>
                </a:lnTo>
                <a:lnTo>
                  <a:pt x="407672" y="233485"/>
                </a:lnTo>
                <a:lnTo>
                  <a:pt x="0" y="2334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47062" y="2239779"/>
            <a:ext cx="6678303" cy="2705375"/>
          </a:xfrm>
          <a:custGeom>
            <a:avLst/>
            <a:gdLst/>
            <a:ahLst/>
            <a:cxnLst/>
            <a:rect r="r" b="b" t="t" l="l"/>
            <a:pathLst>
              <a:path h="2705375" w="6678303">
                <a:moveTo>
                  <a:pt x="0" y="0"/>
                </a:moveTo>
                <a:lnTo>
                  <a:pt x="6678303" y="0"/>
                </a:lnTo>
                <a:lnTo>
                  <a:pt x="6678303" y="2705375"/>
                </a:lnTo>
                <a:lnTo>
                  <a:pt x="0" y="27053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906785" y="5798372"/>
            <a:ext cx="5991036" cy="2682553"/>
          </a:xfrm>
          <a:custGeom>
            <a:avLst/>
            <a:gdLst/>
            <a:ahLst/>
            <a:cxnLst/>
            <a:rect r="r" b="b" t="t" l="l"/>
            <a:pathLst>
              <a:path h="2682553" w="5991036">
                <a:moveTo>
                  <a:pt x="0" y="0"/>
                </a:moveTo>
                <a:lnTo>
                  <a:pt x="5991035" y="0"/>
                </a:lnTo>
                <a:lnTo>
                  <a:pt x="5991035" y="2682553"/>
                </a:lnTo>
                <a:lnTo>
                  <a:pt x="0" y="26825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736680" y="1815051"/>
            <a:ext cx="3554831" cy="3554831"/>
          </a:xfrm>
          <a:custGeom>
            <a:avLst/>
            <a:gdLst/>
            <a:ahLst/>
            <a:cxnLst/>
            <a:rect r="r" b="b" t="t" l="l"/>
            <a:pathLst>
              <a:path h="3554831" w="3554831">
                <a:moveTo>
                  <a:pt x="0" y="0"/>
                </a:moveTo>
                <a:lnTo>
                  <a:pt x="3554831" y="0"/>
                </a:lnTo>
                <a:lnTo>
                  <a:pt x="3554831" y="3554831"/>
                </a:lnTo>
                <a:lnTo>
                  <a:pt x="0" y="355483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DATA SCIENCE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04462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47986" y="432733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About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291511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Content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135036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Others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10536" y="6692187"/>
            <a:ext cx="4585193" cy="256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112"/>
              </a:lnSpc>
            </a:pPr>
            <a:r>
              <a:rPr lang="en-US" b="true" sz="8717" spc="-40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TOOLS </a:t>
            </a:r>
          </a:p>
          <a:p>
            <a:pPr algn="just" marL="0" indent="0" lvl="0">
              <a:lnSpc>
                <a:spcPts val="10112"/>
              </a:lnSpc>
            </a:pPr>
            <a:r>
              <a:rPr lang="en-US" b="true" sz="8717" spc="-40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USED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DATA SCIENCE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13438261" y="-1243151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983677" y="9024815"/>
            <a:ext cx="407672" cy="233485"/>
          </a:xfrm>
          <a:custGeom>
            <a:avLst/>
            <a:gdLst/>
            <a:ahLst/>
            <a:cxnLst/>
            <a:rect r="r" b="b" t="t" l="l"/>
            <a:pathLst>
              <a:path h="233485" w="407672">
                <a:moveTo>
                  <a:pt x="0" y="0"/>
                </a:moveTo>
                <a:lnTo>
                  <a:pt x="407672" y="0"/>
                </a:lnTo>
                <a:lnTo>
                  <a:pt x="407672" y="233485"/>
                </a:lnTo>
                <a:lnTo>
                  <a:pt x="0" y="2334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596957" y="1123302"/>
            <a:ext cx="13094086" cy="6988968"/>
          </a:xfrm>
          <a:custGeom>
            <a:avLst/>
            <a:gdLst/>
            <a:ahLst/>
            <a:cxnLst/>
            <a:rect r="r" b="b" t="t" l="l"/>
            <a:pathLst>
              <a:path h="6988968" w="13094086">
                <a:moveTo>
                  <a:pt x="0" y="0"/>
                </a:moveTo>
                <a:lnTo>
                  <a:pt x="13094086" y="0"/>
                </a:lnTo>
                <a:lnTo>
                  <a:pt x="13094086" y="6988968"/>
                </a:lnTo>
                <a:lnTo>
                  <a:pt x="0" y="69889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604462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47986" y="432733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About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291511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Content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135036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Others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447986" y="8541220"/>
            <a:ext cx="5741000" cy="98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704"/>
              </a:lnSpc>
            </a:pP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INPUT DATA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3457829" y="-1359618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05140" y="2381437"/>
            <a:ext cx="407672" cy="233485"/>
          </a:xfrm>
          <a:custGeom>
            <a:avLst/>
            <a:gdLst/>
            <a:ahLst/>
            <a:cxnLst/>
            <a:rect r="r" b="b" t="t" l="l"/>
            <a:pathLst>
              <a:path h="233485" w="407672">
                <a:moveTo>
                  <a:pt x="0" y="0"/>
                </a:moveTo>
                <a:lnTo>
                  <a:pt x="407672" y="0"/>
                </a:lnTo>
                <a:lnTo>
                  <a:pt x="407672" y="233485"/>
                </a:lnTo>
                <a:lnTo>
                  <a:pt x="0" y="2334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408367" y="1512059"/>
            <a:ext cx="8984904" cy="8024142"/>
          </a:xfrm>
          <a:custGeom>
            <a:avLst/>
            <a:gdLst/>
            <a:ahLst/>
            <a:cxnLst/>
            <a:rect r="r" b="b" t="t" l="l"/>
            <a:pathLst>
              <a:path h="8024142" w="8984904">
                <a:moveTo>
                  <a:pt x="0" y="0"/>
                </a:moveTo>
                <a:lnTo>
                  <a:pt x="8984904" y="0"/>
                </a:lnTo>
                <a:lnTo>
                  <a:pt x="8984904" y="8024142"/>
                </a:lnTo>
                <a:lnTo>
                  <a:pt x="0" y="80241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DATA SCIENCE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04462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47986" y="432733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About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291511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Content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135036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Others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23866" y="4174130"/>
            <a:ext cx="5825699" cy="1957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704"/>
              </a:lnSpc>
            </a:pP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</a:t>
            </a:r>
          </a:p>
          <a:p>
            <a:pPr algn="just" marL="0" indent="0" lvl="0">
              <a:lnSpc>
                <a:spcPts val="7704"/>
              </a:lnSpc>
            </a:pP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907530" y="1856855"/>
            <a:ext cx="12472940" cy="5987011"/>
          </a:xfrm>
          <a:custGeom>
            <a:avLst/>
            <a:gdLst/>
            <a:ahLst/>
            <a:cxnLst/>
            <a:rect r="r" b="b" t="t" l="l"/>
            <a:pathLst>
              <a:path h="5987011" w="12472940">
                <a:moveTo>
                  <a:pt x="0" y="0"/>
                </a:moveTo>
                <a:lnTo>
                  <a:pt x="12472940" y="0"/>
                </a:lnTo>
                <a:lnTo>
                  <a:pt x="12472940" y="5987011"/>
                </a:lnTo>
                <a:lnTo>
                  <a:pt x="0" y="59870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DATA SCIENCE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04462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47986" y="432733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About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291511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Content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135036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Others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710826" y="8272059"/>
            <a:ext cx="8548474" cy="98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704"/>
              </a:lnSpc>
            </a:pP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Laporan Klasifikasi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221" y="9024815"/>
            <a:ext cx="407672" cy="233485"/>
          </a:xfrm>
          <a:custGeom>
            <a:avLst/>
            <a:gdLst/>
            <a:ahLst/>
            <a:cxnLst/>
            <a:rect r="r" b="b" t="t" l="l"/>
            <a:pathLst>
              <a:path h="233485" w="407672">
                <a:moveTo>
                  <a:pt x="0" y="0"/>
                </a:moveTo>
                <a:lnTo>
                  <a:pt x="407673" y="0"/>
                </a:lnTo>
                <a:lnTo>
                  <a:pt x="407673" y="233485"/>
                </a:lnTo>
                <a:lnTo>
                  <a:pt x="0" y="2334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-1810226" y="5143500"/>
            <a:ext cx="7575817" cy="85725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435894" y="5625425"/>
            <a:ext cx="15361692" cy="2169839"/>
          </a:xfrm>
          <a:custGeom>
            <a:avLst/>
            <a:gdLst/>
            <a:ahLst/>
            <a:cxnLst/>
            <a:rect r="r" b="b" t="t" l="l"/>
            <a:pathLst>
              <a:path h="2169839" w="15361692">
                <a:moveTo>
                  <a:pt x="0" y="0"/>
                </a:moveTo>
                <a:lnTo>
                  <a:pt x="15361691" y="0"/>
                </a:lnTo>
                <a:lnTo>
                  <a:pt x="15361691" y="2169839"/>
                </a:lnTo>
                <a:lnTo>
                  <a:pt x="0" y="21698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DATA SCIENCE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04462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47986" y="432733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About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291511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Content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135036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Others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95603" y="3849587"/>
            <a:ext cx="7707794" cy="98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704"/>
              </a:lnSpc>
            </a:pP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Laporan Klasifikasi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77775" y="2540455"/>
            <a:ext cx="14619811" cy="6690088"/>
          </a:xfrm>
          <a:custGeom>
            <a:avLst/>
            <a:gdLst/>
            <a:ahLst/>
            <a:cxnLst/>
            <a:rect r="r" b="b" t="t" l="l"/>
            <a:pathLst>
              <a:path h="6690088" w="14619811">
                <a:moveTo>
                  <a:pt x="0" y="0"/>
                </a:moveTo>
                <a:lnTo>
                  <a:pt x="14619810" y="0"/>
                </a:lnTo>
                <a:lnTo>
                  <a:pt x="14619810" y="6690089"/>
                </a:lnTo>
                <a:lnTo>
                  <a:pt x="0" y="66900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DATA SCIENCE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04462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47986" y="432733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About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291511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Content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135036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Others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764900" y="1144640"/>
            <a:ext cx="6758201" cy="98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704"/>
              </a:lnSpc>
            </a:pP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Tabel Distribusi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4079011" y="-852520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05140" y="2381437"/>
            <a:ext cx="407672" cy="233485"/>
          </a:xfrm>
          <a:custGeom>
            <a:avLst/>
            <a:gdLst/>
            <a:ahLst/>
            <a:cxnLst/>
            <a:rect r="r" b="b" t="t" l="l"/>
            <a:pathLst>
              <a:path h="233485" w="407672">
                <a:moveTo>
                  <a:pt x="0" y="0"/>
                </a:moveTo>
                <a:lnTo>
                  <a:pt x="407672" y="0"/>
                </a:lnTo>
                <a:lnTo>
                  <a:pt x="407672" y="233485"/>
                </a:lnTo>
                <a:lnTo>
                  <a:pt x="0" y="2334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04346" y="2381437"/>
            <a:ext cx="15200794" cy="5169087"/>
          </a:xfrm>
          <a:custGeom>
            <a:avLst/>
            <a:gdLst/>
            <a:ahLst/>
            <a:cxnLst/>
            <a:rect r="r" b="b" t="t" l="l"/>
            <a:pathLst>
              <a:path h="5169087" w="15200794">
                <a:moveTo>
                  <a:pt x="0" y="0"/>
                </a:moveTo>
                <a:lnTo>
                  <a:pt x="15200794" y="0"/>
                </a:lnTo>
                <a:lnTo>
                  <a:pt x="15200794" y="5169087"/>
                </a:lnTo>
                <a:lnTo>
                  <a:pt x="0" y="51690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DATA SCIENCE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04462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47986" y="432733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About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291511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Content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135036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Others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DATA SCIENCE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04462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447986" y="432733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About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291511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Content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135036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Others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83981" y="4007878"/>
            <a:ext cx="15120037" cy="2206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014"/>
              </a:lnSpc>
              <a:spcBef>
                <a:spcPct val="0"/>
              </a:spcBef>
            </a:pPr>
            <a:r>
              <a:rPr lang="en-US" b="true" sz="12867" spc="29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 YOU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83981" y="4895850"/>
            <a:ext cx="15120037" cy="2206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014"/>
              </a:lnSpc>
              <a:spcBef>
                <a:spcPct val="0"/>
              </a:spcBef>
            </a:pPr>
            <a:r>
              <a:rPr lang="en-US" b="true" sz="12867" spc="29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 YOU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83981" y="3267743"/>
            <a:ext cx="15120037" cy="2206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014"/>
              </a:lnSpc>
              <a:spcBef>
                <a:spcPct val="0"/>
              </a:spcBef>
            </a:pPr>
            <a:r>
              <a:rPr lang="en-US" b="true" sz="12867" spc="29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 YOU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252776" y="9220200"/>
            <a:ext cx="5782449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By: Indasyah Ayu Andari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DAGdrjbbsHE</dc:identifier>
  <dcterms:modified xsi:type="dcterms:W3CDTF">2011-08-01T06:04:30Z</dcterms:modified>
  <cp:revision>1</cp:revision>
  <dc:title>Data science</dc:title>
</cp:coreProperties>
</file>